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90" r:id="rId6"/>
    <p:sldId id="291" r:id="rId7"/>
    <p:sldId id="292" r:id="rId8"/>
    <p:sldId id="283" r:id="rId9"/>
    <p:sldId id="293" r:id="rId10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ABCAC9-7B21-4F25-86DB-73230BEBA687}" v="78" dt="2026-01-27T16:59:35.3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1-27T16:59:35.335" v="1852" actId="478"/>
      <pc:docMkLst>
        <pc:docMk/>
      </pc:docMkLst>
      <pc:sldChg chg="addSp delSp modSp mod">
        <pc:chgData name="Jonny Tilford" userId="1700ab20-2b1c-4e6c-8c80-166aa5a5c274" providerId="ADAL" clId="{895E349F-E8A4-4665-A7D8-59DC0CD87049}" dt="2026-01-27T16:48:02.378" v="1808" actId="20577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1-27T16:48:02.378" v="1808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1-27T16:39:06.712" v="1738" actId="688"/>
          <ac:picMkLst>
            <pc:docMk/>
            <pc:sldMk cId="3629804667" sldId="257"/>
            <ac:picMk id="3" creationId="{2F05DFB6-1C36-2D36-A3D9-C1A7FD55BBF7}"/>
          </ac:picMkLst>
        </pc:picChg>
        <pc:picChg chg="mod">
          <ac:chgData name="Jonny Tilford" userId="1700ab20-2b1c-4e6c-8c80-166aa5a5c274" providerId="ADAL" clId="{895E349F-E8A4-4665-A7D8-59DC0CD87049}" dt="2026-01-27T16:38:57.624" v="1734" actId="107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modSp ord">
        <pc:chgData name="Jonny Tilford" userId="1700ab20-2b1c-4e6c-8c80-166aa5a5c274" providerId="ADAL" clId="{895E349F-E8A4-4665-A7D8-59DC0CD87049}" dt="2026-01-27T16:47:07.984" v="1784"/>
        <pc:sldMkLst>
          <pc:docMk/>
          <pc:sldMk cId="949157486" sldId="283"/>
        </pc:sldMkLst>
        <pc:picChg chg="add mod">
          <ac:chgData name="Jonny Tilford" userId="1700ab20-2b1c-4e6c-8c80-166aa5a5c274" providerId="ADAL" clId="{895E349F-E8A4-4665-A7D8-59DC0CD87049}" dt="2026-01-27T16:42:03.920" v="1748" actId="1076"/>
          <ac:picMkLst>
            <pc:docMk/>
            <pc:sldMk cId="949157486" sldId="283"/>
            <ac:picMk id="1026" creationId="{77A0F4CF-8B8E-D797-A06B-158762E1199B}"/>
          </ac:picMkLst>
        </pc:picChg>
        <pc:picChg chg="add mod">
          <ac:chgData name="Jonny Tilford" userId="1700ab20-2b1c-4e6c-8c80-166aa5a5c274" providerId="ADAL" clId="{895E349F-E8A4-4665-A7D8-59DC0CD87049}" dt="2026-01-27T16:42:24.681" v="1754" actId="1076"/>
          <ac:picMkLst>
            <pc:docMk/>
            <pc:sldMk cId="949157486" sldId="283"/>
            <ac:picMk id="1028" creationId="{20CD44CE-D32C-29C9-3932-96A9AC1CA0C1}"/>
          </ac:picMkLst>
        </pc:picChg>
        <pc:picChg chg="del">
          <ac:chgData name="Jonny Tilford" userId="1700ab20-2b1c-4e6c-8c80-166aa5a5c274" providerId="ADAL" clId="{895E349F-E8A4-4665-A7D8-59DC0CD87049}" dt="2026-01-27T16:38:43.685" v="1722" actId="478"/>
          <ac:picMkLst>
            <pc:docMk/>
            <pc:sldMk cId="949157486" sldId="283"/>
            <ac:picMk id="1030" creationId="{07C4D024-1CF0-7A2A-D1FA-EBB74B0D8339}"/>
          </ac:picMkLst>
        </pc:picChg>
      </pc:sldChg>
      <pc:sldChg chg="del">
        <pc:chgData name="Jonny Tilford" userId="1700ab20-2b1c-4e6c-8c80-166aa5a5c274" providerId="ADAL" clId="{895E349F-E8A4-4665-A7D8-59DC0CD87049}" dt="2026-01-27T16:38:41.422" v="1721" actId="47"/>
        <pc:sldMkLst>
          <pc:docMk/>
          <pc:sldMk cId="1497036503" sldId="285"/>
        </pc:sldMkLst>
      </pc:sldChg>
      <pc:sldChg chg="del">
        <pc:chgData name="Jonny Tilford" userId="1700ab20-2b1c-4e6c-8c80-166aa5a5c274" providerId="ADAL" clId="{895E349F-E8A4-4665-A7D8-59DC0CD87049}" dt="2026-01-27T16:38:41.422" v="1721" actId="47"/>
        <pc:sldMkLst>
          <pc:docMk/>
          <pc:sldMk cId="3892599584" sldId="286"/>
        </pc:sldMkLst>
      </pc:sldChg>
      <pc:sldChg chg="addSp delSp add del">
        <pc:chgData name="Jonny Tilford" userId="1700ab20-2b1c-4e6c-8c80-166aa5a5c274" providerId="ADAL" clId="{895E349F-E8A4-4665-A7D8-59DC0CD87049}" dt="2026-01-27T16:38:41.422" v="1721" actId="47"/>
        <pc:sldMkLst>
          <pc:docMk/>
          <pc:sldMk cId="1363898386" sldId="287"/>
        </pc:sldMkLst>
      </pc:sldChg>
      <pc:sldChg chg="addSp delSp add del ord">
        <pc:chgData name="Jonny Tilford" userId="1700ab20-2b1c-4e6c-8c80-166aa5a5c274" providerId="ADAL" clId="{895E349F-E8A4-4665-A7D8-59DC0CD87049}" dt="2026-01-27T16:38:41.422" v="1721" actId="47"/>
        <pc:sldMkLst>
          <pc:docMk/>
          <pc:sldMk cId="1992191601" sldId="288"/>
        </pc:sldMkLst>
      </pc:sldChg>
      <pc:sldChg chg="delSp del">
        <pc:chgData name="Jonny Tilford" userId="1700ab20-2b1c-4e6c-8c80-166aa5a5c274" providerId="ADAL" clId="{895E349F-E8A4-4665-A7D8-59DC0CD87049}" dt="2026-01-27T16:57:06.334" v="1847" actId="47"/>
        <pc:sldMkLst>
          <pc:docMk/>
          <pc:sldMk cId="164574542" sldId="289"/>
        </pc:sldMkLst>
        <pc:picChg chg="del">
          <ac:chgData name="Jonny Tilford" userId="1700ab20-2b1c-4e6c-8c80-166aa5a5c274" providerId="ADAL" clId="{895E349F-E8A4-4665-A7D8-59DC0CD87049}" dt="2026-01-27T16:57:03.026" v="1846" actId="478"/>
          <ac:picMkLst>
            <pc:docMk/>
            <pc:sldMk cId="164574542" sldId="289"/>
            <ac:picMk id="2" creationId="{BB3C8EB9-AF8A-8536-80D7-427F71AD65D4}"/>
          </ac:picMkLst>
        </pc:picChg>
      </pc:sldChg>
      <pc:sldChg chg="add del ord">
        <pc:chgData name="Jonny Tilford" userId="1700ab20-2b1c-4e6c-8c80-166aa5a5c274" providerId="ADAL" clId="{895E349F-E8A4-4665-A7D8-59DC0CD87049}" dt="2026-01-27T16:38:41.422" v="1721" actId="47"/>
        <pc:sldMkLst>
          <pc:docMk/>
          <pc:sldMk cId="3847531078" sldId="290"/>
        </pc:sldMkLst>
      </pc:sldChg>
      <pc:sldChg chg="addSp delSp modSp add">
        <pc:chgData name="Jonny Tilford" userId="1700ab20-2b1c-4e6c-8c80-166aa5a5c274" providerId="ADAL" clId="{895E349F-E8A4-4665-A7D8-59DC0CD87049}" dt="2026-01-27T16:44:23.873" v="1781" actId="1076"/>
        <pc:sldMkLst>
          <pc:docMk/>
          <pc:sldMk cId="3849776338" sldId="290"/>
        </pc:sldMkLst>
        <pc:picChg chg="del mod">
          <ac:chgData name="Jonny Tilford" userId="1700ab20-2b1c-4e6c-8c80-166aa5a5c274" providerId="ADAL" clId="{895E349F-E8A4-4665-A7D8-59DC0CD87049}" dt="2026-01-27T16:43:18.889" v="1757" actId="478"/>
          <ac:picMkLst>
            <pc:docMk/>
            <pc:sldMk cId="3849776338" sldId="290"/>
            <ac:picMk id="1026" creationId="{BE600B45-B6AF-1226-3572-ED0D9256AC5F}"/>
          </ac:picMkLst>
        </pc:picChg>
        <pc:picChg chg="del">
          <ac:chgData name="Jonny Tilford" userId="1700ab20-2b1c-4e6c-8c80-166aa5a5c274" providerId="ADAL" clId="{895E349F-E8A4-4665-A7D8-59DC0CD87049}" dt="2026-01-27T16:43:19.344" v="1758" actId="478"/>
          <ac:picMkLst>
            <pc:docMk/>
            <pc:sldMk cId="3849776338" sldId="290"/>
            <ac:picMk id="1028" creationId="{C02A8CBA-3F11-1687-E879-5C618627D86E}"/>
          </ac:picMkLst>
        </pc:picChg>
        <pc:picChg chg="add mod">
          <ac:chgData name="Jonny Tilford" userId="1700ab20-2b1c-4e6c-8c80-166aa5a5c274" providerId="ADAL" clId="{895E349F-E8A4-4665-A7D8-59DC0CD87049}" dt="2026-01-27T16:43:25.481" v="1763" actId="1076"/>
          <ac:picMkLst>
            <pc:docMk/>
            <pc:sldMk cId="3849776338" sldId="290"/>
            <ac:picMk id="2050" creationId="{18EDAD63-2EF3-092F-4734-A929712F0AB3}"/>
          </ac:picMkLst>
        </pc:picChg>
        <pc:picChg chg="add mod">
          <ac:chgData name="Jonny Tilford" userId="1700ab20-2b1c-4e6c-8c80-166aa5a5c274" providerId="ADAL" clId="{895E349F-E8A4-4665-A7D8-59DC0CD87049}" dt="2026-01-27T16:44:23.873" v="1781" actId="1076"/>
          <ac:picMkLst>
            <pc:docMk/>
            <pc:sldMk cId="3849776338" sldId="290"/>
            <ac:picMk id="2052" creationId="{B1F1088A-5733-2C44-2C67-C22BAA1DF35F}"/>
          </ac:picMkLst>
        </pc:picChg>
      </pc:sldChg>
      <pc:sldChg chg="addSp delSp modSp add del">
        <pc:chgData name="Jonny Tilford" userId="1700ab20-2b1c-4e6c-8c80-166aa5a5c274" providerId="ADAL" clId="{895E349F-E8A4-4665-A7D8-59DC0CD87049}" dt="2026-01-27T16:38:41.422" v="1721" actId="47"/>
        <pc:sldMkLst>
          <pc:docMk/>
          <pc:sldMk cId="934676484" sldId="291"/>
        </pc:sldMkLst>
      </pc:sldChg>
      <pc:sldChg chg="addSp delSp modSp add mod ord">
        <pc:chgData name="Jonny Tilford" userId="1700ab20-2b1c-4e6c-8c80-166aa5a5c274" providerId="ADAL" clId="{895E349F-E8A4-4665-A7D8-59DC0CD87049}" dt="2026-01-27T16:50:13.810" v="1825" actId="1076"/>
        <pc:sldMkLst>
          <pc:docMk/>
          <pc:sldMk cId="4037202534" sldId="291"/>
        </pc:sldMkLst>
        <pc:spChg chg="add">
          <ac:chgData name="Jonny Tilford" userId="1700ab20-2b1c-4e6c-8c80-166aa5a5c274" providerId="ADAL" clId="{895E349F-E8A4-4665-A7D8-59DC0CD87049}" dt="2026-01-27T16:48:50.242" v="1811"/>
          <ac:spMkLst>
            <pc:docMk/>
            <pc:sldMk cId="4037202534" sldId="291"/>
            <ac:spMk id="2" creationId="{B01E263F-E45E-3BFB-D1BE-01EBD1A1D92A}"/>
          </ac:spMkLst>
        </pc:spChg>
        <pc:picChg chg="add mod">
          <ac:chgData name="Jonny Tilford" userId="1700ab20-2b1c-4e6c-8c80-166aa5a5c274" providerId="ADAL" clId="{895E349F-E8A4-4665-A7D8-59DC0CD87049}" dt="2026-01-27T16:49:05.825" v="1819" actId="1076"/>
          <ac:picMkLst>
            <pc:docMk/>
            <pc:sldMk cId="4037202534" sldId="291"/>
            <ac:picMk id="3" creationId="{73AE4F5E-54CF-618D-1148-5C25E2CE5116}"/>
          </ac:picMkLst>
        </pc:picChg>
        <pc:picChg chg="del">
          <ac:chgData name="Jonny Tilford" userId="1700ab20-2b1c-4e6c-8c80-166aa5a5c274" providerId="ADAL" clId="{895E349F-E8A4-4665-A7D8-59DC0CD87049}" dt="2026-01-27T16:48:45.630" v="1809" actId="478"/>
          <ac:picMkLst>
            <pc:docMk/>
            <pc:sldMk cId="4037202534" sldId="291"/>
            <ac:picMk id="2050" creationId="{B09787F4-908B-BB88-FFC2-6DE8808D4961}"/>
          </ac:picMkLst>
        </pc:picChg>
        <pc:picChg chg="del">
          <ac:chgData name="Jonny Tilford" userId="1700ab20-2b1c-4e6c-8c80-166aa5a5c274" providerId="ADAL" clId="{895E349F-E8A4-4665-A7D8-59DC0CD87049}" dt="2026-01-27T16:48:46.105" v="1810" actId="478"/>
          <ac:picMkLst>
            <pc:docMk/>
            <pc:sldMk cId="4037202534" sldId="291"/>
            <ac:picMk id="2052" creationId="{C52B9202-B897-73B8-EEFE-08F53A80C2EC}"/>
          </ac:picMkLst>
        </pc:picChg>
        <pc:picChg chg="add mod">
          <ac:chgData name="Jonny Tilford" userId="1700ab20-2b1c-4e6c-8c80-166aa5a5c274" providerId="ADAL" clId="{895E349F-E8A4-4665-A7D8-59DC0CD87049}" dt="2026-01-27T16:50:13.810" v="1825" actId="1076"/>
          <ac:picMkLst>
            <pc:docMk/>
            <pc:sldMk cId="4037202534" sldId="291"/>
            <ac:picMk id="3076" creationId="{167CDF06-5466-3A28-5145-22546AC1A9AA}"/>
          </ac:picMkLst>
        </pc:picChg>
      </pc:sldChg>
      <pc:sldChg chg="addSp delSp add del">
        <pc:chgData name="Jonny Tilford" userId="1700ab20-2b1c-4e6c-8c80-166aa5a5c274" providerId="ADAL" clId="{895E349F-E8A4-4665-A7D8-59DC0CD87049}" dt="2026-01-27T16:38:41.422" v="1721" actId="47"/>
        <pc:sldMkLst>
          <pc:docMk/>
          <pc:sldMk cId="2742390405" sldId="292"/>
        </pc:sldMkLst>
      </pc:sldChg>
      <pc:sldChg chg="addSp delSp modSp add mod">
        <pc:chgData name="Jonny Tilford" userId="1700ab20-2b1c-4e6c-8c80-166aa5a5c274" providerId="ADAL" clId="{895E349F-E8A4-4665-A7D8-59DC0CD87049}" dt="2026-01-27T16:55:07.953" v="1845" actId="688"/>
        <pc:sldMkLst>
          <pc:docMk/>
          <pc:sldMk cId="3110092168" sldId="292"/>
        </pc:sldMkLst>
        <pc:picChg chg="del">
          <ac:chgData name="Jonny Tilford" userId="1700ab20-2b1c-4e6c-8c80-166aa5a5c274" providerId="ADAL" clId="{895E349F-E8A4-4665-A7D8-59DC0CD87049}" dt="2026-01-27T16:50:53.659" v="1827" actId="478"/>
          <ac:picMkLst>
            <pc:docMk/>
            <pc:sldMk cId="3110092168" sldId="292"/>
            <ac:picMk id="3" creationId="{BB872008-5691-8CAD-0027-89661AFFD07C}"/>
          </ac:picMkLst>
        </pc:picChg>
        <pc:picChg chg="del">
          <ac:chgData name="Jonny Tilford" userId="1700ab20-2b1c-4e6c-8c80-166aa5a5c274" providerId="ADAL" clId="{895E349F-E8A4-4665-A7D8-59DC0CD87049}" dt="2026-01-27T16:50:54.048" v="1828" actId="478"/>
          <ac:picMkLst>
            <pc:docMk/>
            <pc:sldMk cId="3110092168" sldId="292"/>
            <ac:picMk id="3076" creationId="{127A898C-21F3-EC1E-7254-53EE3DF34259}"/>
          </ac:picMkLst>
        </pc:picChg>
        <pc:picChg chg="add del mod">
          <ac:chgData name="Jonny Tilford" userId="1700ab20-2b1c-4e6c-8c80-166aa5a5c274" providerId="ADAL" clId="{895E349F-E8A4-4665-A7D8-59DC0CD87049}" dt="2026-01-27T16:53:35.393" v="1835" actId="478"/>
          <ac:picMkLst>
            <pc:docMk/>
            <pc:sldMk cId="3110092168" sldId="292"/>
            <ac:picMk id="4098" creationId="{923290CA-F923-160B-0CE1-0579EB09D13B}"/>
          </ac:picMkLst>
        </pc:picChg>
        <pc:picChg chg="add mod">
          <ac:chgData name="Jonny Tilford" userId="1700ab20-2b1c-4e6c-8c80-166aa5a5c274" providerId="ADAL" clId="{895E349F-E8A4-4665-A7D8-59DC0CD87049}" dt="2026-01-27T16:53:41.792" v="1841" actId="1076"/>
          <ac:picMkLst>
            <pc:docMk/>
            <pc:sldMk cId="3110092168" sldId="292"/>
            <ac:picMk id="4100" creationId="{E9A24C40-211B-F89F-4919-0713CC9DB4E6}"/>
          </ac:picMkLst>
        </pc:picChg>
        <pc:picChg chg="add mod">
          <ac:chgData name="Jonny Tilford" userId="1700ab20-2b1c-4e6c-8c80-166aa5a5c274" providerId="ADAL" clId="{895E349F-E8A4-4665-A7D8-59DC0CD87049}" dt="2026-01-27T16:55:07.953" v="1845" actId="688"/>
          <ac:picMkLst>
            <pc:docMk/>
            <pc:sldMk cId="3110092168" sldId="292"/>
            <ac:picMk id="4102" creationId="{B750CB9C-82DF-0908-A554-307085E872ED}"/>
          </ac:picMkLst>
        </pc:picChg>
      </pc:sldChg>
      <pc:sldChg chg="new del">
        <pc:chgData name="Jonny Tilford" userId="1700ab20-2b1c-4e6c-8c80-166aa5a5c274" providerId="ADAL" clId="{895E349F-E8A4-4665-A7D8-59DC0CD87049}" dt="2026-01-27T16:59:30.824" v="1849" actId="680"/>
        <pc:sldMkLst>
          <pc:docMk/>
          <pc:sldMk cId="291110050" sldId="293"/>
        </pc:sldMkLst>
      </pc:sldChg>
      <pc:sldChg chg="delSp add">
        <pc:chgData name="Jonny Tilford" userId="1700ab20-2b1c-4e6c-8c80-166aa5a5c274" providerId="ADAL" clId="{895E349F-E8A4-4665-A7D8-59DC0CD87049}" dt="2026-01-27T16:59:35.335" v="1852" actId="478"/>
        <pc:sldMkLst>
          <pc:docMk/>
          <pc:sldMk cId="679422176" sldId="293"/>
        </pc:sldMkLst>
        <pc:picChg chg="del">
          <ac:chgData name="Jonny Tilford" userId="1700ab20-2b1c-4e6c-8c80-166aa5a5c274" providerId="ADAL" clId="{895E349F-E8A4-4665-A7D8-59DC0CD87049}" dt="2026-01-27T16:59:34.892" v="1851" actId="478"/>
          <ac:picMkLst>
            <pc:docMk/>
            <pc:sldMk cId="679422176" sldId="293"/>
            <ac:picMk id="1026" creationId="{5350057D-FFF9-DD6D-A829-F1A35A8E954B}"/>
          </ac:picMkLst>
        </pc:picChg>
        <pc:picChg chg="del">
          <ac:chgData name="Jonny Tilford" userId="1700ab20-2b1c-4e6c-8c80-166aa5a5c274" providerId="ADAL" clId="{895E349F-E8A4-4665-A7D8-59DC0CD87049}" dt="2026-01-27T16:59:35.335" v="1852" actId="478"/>
          <ac:picMkLst>
            <pc:docMk/>
            <pc:sldMk cId="679422176" sldId="293"/>
            <ac:picMk id="1028" creationId="{7DBFF3AB-D736-E2F5-5C51-337231A10FA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Whose voice is </a:t>
            </a:r>
            <a:br>
              <a:rPr lang="en-GB" sz="8000" dirty="0">
                <a:solidFill>
                  <a:schemeClr val="bg1"/>
                </a:solidFill>
              </a:rPr>
            </a:br>
            <a:r>
              <a:rPr lang="en-GB" sz="8000" dirty="0">
                <a:solidFill>
                  <a:schemeClr val="bg1"/>
                </a:solidFill>
              </a:rPr>
              <a:t>most important?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9666">
            <a:off x="4002055" y="4442657"/>
            <a:ext cx="1506117" cy="150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2F05DFB6-1C36-2D36-A3D9-C1A7FD55B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9883">
            <a:off x="6711822" y="4442656"/>
            <a:ext cx="1506117" cy="150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4B10F5-B79C-03FE-96A3-40062DBEA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ve no fear - the ice cream truck is here! &gt; Dover Air Force Base &gt;  Article Display">
            <a:extLst>
              <a:ext uri="{FF2B5EF4-FFF2-40B4-BE49-F238E27FC236}">
                <a16:creationId xmlns:a16="http://schemas.microsoft.com/office/drawing/2014/main" id="{18EDAD63-2EF3-092F-4734-A929712F0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4243">
            <a:off x="325855" y="1091325"/>
            <a:ext cx="7135356" cy="530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omen in Policing - International Women's Day - South Yorkshire Police and  Crime Commissioner">
            <a:extLst>
              <a:ext uri="{FF2B5EF4-FFF2-40B4-BE49-F238E27FC236}">
                <a16:creationId xmlns:a16="http://schemas.microsoft.com/office/drawing/2014/main" id="{B1F1088A-5733-2C44-2C67-C22BAA1DF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5716">
            <a:off x="5855434" y="1595534"/>
            <a:ext cx="6132104" cy="408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776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2236CF-5A7E-6F80-E154-1D42CC6C4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AE4F5E-54CF-618D-1148-5C25E2CE5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37728">
            <a:off x="419167" y="1529179"/>
            <a:ext cx="5670008" cy="3799642"/>
          </a:xfrm>
          <a:prstGeom prst="rect">
            <a:avLst/>
          </a:prstGeom>
        </p:spPr>
      </p:pic>
      <p:pic>
        <p:nvPicPr>
          <p:cNvPr id="3076" name="Picture 4" descr="How to help your child make friends at primary school - CBeebies">
            <a:extLst>
              <a:ext uri="{FF2B5EF4-FFF2-40B4-BE49-F238E27FC236}">
                <a16:creationId xmlns:a16="http://schemas.microsoft.com/office/drawing/2014/main" id="{167CDF06-5466-3A28-5145-22546AC1A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6538">
            <a:off x="5931802" y="1961286"/>
            <a:ext cx="5571096" cy="313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20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510277-A4EA-9276-8FB8-DB7DE8044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Foul play: how hard is it to be a football referee?">
            <a:extLst>
              <a:ext uri="{FF2B5EF4-FFF2-40B4-BE49-F238E27FC236}">
                <a16:creationId xmlns:a16="http://schemas.microsoft.com/office/drawing/2014/main" id="{E9A24C40-211B-F89F-4919-0713CC9DB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9265">
            <a:off x="273815" y="1834272"/>
            <a:ext cx="5434692" cy="3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ental Health and Social Inclusion in Football — Soccology">
            <a:extLst>
              <a:ext uri="{FF2B5EF4-FFF2-40B4-BE49-F238E27FC236}">
                <a16:creationId xmlns:a16="http://schemas.microsoft.com/office/drawing/2014/main" id="{B750CB9C-82DF-0908-A554-307085E87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346">
            <a:off x="5542512" y="1679510"/>
            <a:ext cx="5863383" cy="390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092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est PARROT Talking Moments.. You won't believe😂">
            <a:extLst>
              <a:ext uri="{FF2B5EF4-FFF2-40B4-BE49-F238E27FC236}">
                <a16:creationId xmlns:a16="http://schemas.microsoft.com/office/drawing/2014/main" id="{77A0F4CF-8B8E-D797-A06B-158762E11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4091">
            <a:off x="-82943" y="1749297"/>
            <a:ext cx="6534150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atch Live: Prime Minister Keir Starmer holds a press conference on defence  spending.">
            <a:extLst>
              <a:ext uri="{FF2B5EF4-FFF2-40B4-BE49-F238E27FC236}">
                <a16:creationId xmlns:a16="http://schemas.microsoft.com/office/drawing/2014/main" id="{20CD44CE-D32C-29C9-3932-96A9AC1CA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199">
            <a:off x="5905328" y="1865874"/>
            <a:ext cx="6121769" cy="344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24DEB2-835C-71B9-E8D6-15A8C113D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422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89804E-2457-49C3-B5FF-D1E75D4629C5}">
  <ds:schemaRefs>
    <ds:schemaRef ds:uri="5e281f0b-1b17-4847-92d4-f5ee8cd9c7a9"/>
    <ds:schemaRef ds:uri="http://schemas.openxmlformats.org/package/2006/metadata/core-properties"/>
    <ds:schemaRef ds:uri="d18bd8e2-cffe-4e71-8501-69a9d2aac352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AB0A75-F4B2-423C-8837-E03E7AD20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</TotalTime>
  <Words>7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Whose voice is  most important?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2026-01-27T16:59:37Z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